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A3A42D-C4F5-466B-AA40-D047EC07661F}">
  <a:tblStyle styleId="{A8A3A42D-C4F5-466B-AA40-D047EC0766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1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{A8A3A42D-C4F5-466B-AA40-D047EC07661F}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